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84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68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رة بانورامي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43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649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94744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638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639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 ص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74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631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616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056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010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66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38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78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89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116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382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439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5B4952E-DADA-4AA4-8579-211410E8B267}" type="datetimeFigureOut">
              <a:rPr lang="en-US" smtClean="0"/>
              <a:t>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2D8DECB-27C5-4A88-A7BF-BDDE7B79C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1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05B51572-AE80-FEBF-708C-FEBFE571E9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Elcat</a:t>
            </a:r>
            <a:r>
              <a:rPr lang="en-US" dirty="0"/>
              <a:t> ALGORITHM</a:t>
            </a:r>
          </a:p>
        </p:txBody>
      </p:sp>
      <p:sp>
        <p:nvSpPr>
          <p:cNvPr id="3" name="عنوان فرعي 2">
            <a:extLst>
              <a:ext uri="{FF2B5EF4-FFF2-40B4-BE49-F238E27FC236}">
                <a16:creationId xmlns:a16="http://schemas.microsoft.com/office/drawing/2014/main" id="{12743A96-4C40-94B5-15B4-F6977FDB37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ar-YE" dirty="0"/>
              <a:t>أنس عبدالله الذارعي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470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9FE5BA-04EA-4FEF-0CF0-047A6D3C1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عنصر نائب للمحتوى 3">
            <a:extLst>
              <a:ext uri="{FF2B5EF4-FFF2-40B4-BE49-F238E27FC236}">
                <a16:creationId xmlns:a16="http://schemas.microsoft.com/office/drawing/2014/main" id="{D2F55299-2FD8-E0B1-28BC-B9C62D39A7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15" y="617310"/>
            <a:ext cx="10410170" cy="5855721"/>
          </a:xfrm>
        </p:spPr>
      </p:pic>
    </p:spTree>
    <p:extLst>
      <p:ext uri="{BB962C8B-B14F-4D97-AF65-F5344CB8AC3E}">
        <p14:creationId xmlns:p14="http://schemas.microsoft.com/office/powerpoint/2010/main" val="4065998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6F94D9E-9C50-D015-1F4F-157AD63D2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33ED3D90-9D46-87A0-34D0-E9590431F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The ECLAT algorithm stands for Equivalence Class Clustering and bottom-up Lattice Traversal.</a:t>
            </a:r>
          </a:p>
          <a:p>
            <a:pPr algn="l" rtl="0"/>
            <a:endParaRPr lang="en-US" dirty="0"/>
          </a:p>
          <a:p>
            <a:pPr algn="l" rtl="0"/>
            <a:r>
              <a:rPr lang="en-US" dirty="0"/>
              <a:t>It is one of the popular methods of Association Rule mining.</a:t>
            </a:r>
          </a:p>
        </p:txBody>
      </p:sp>
    </p:spTree>
    <p:extLst>
      <p:ext uri="{BB962C8B-B14F-4D97-AF65-F5344CB8AC3E}">
        <p14:creationId xmlns:p14="http://schemas.microsoft.com/office/powerpoint/2010/main" val="823206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عنصر نائب للمحتوى 4">
            <a:extLst>
              <a:ext uri="{FF2B5EF4-FFF2-40B4-BE49-F238E27FC236}">
                <a16:creationId xmlns:a16="http://schemas.microsoft.com/office/drawing/2014/main" id="{E34757C3-D5B6-359B-93F2-CA672A44DD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229" y="537879"/>
            <a:ext cx="10279542" cy="5782242"/>
          </a:xfrm>
        </p:spPr>
      </p:pic>
    </p:spTree>
    <p:extLst>
      <p:ext uri="{BB962C8B-B14F-4D97-AF65-F5344CB8AC3E}">
        <p14:creationId xmlns:p14="http://schemas.microsoft.com/office/powerpoint/2010/main" val="679328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عنصر نائب للمحتوى 4" descr="صورة تحتوي على نص, لقطة شاشة, الخط, خط&#10;&#10;تم إنشاء الوصف تلقائياً">
            <a:extLst>
              <a:ext uri="{FF2B5EF4-FFF2-40B4-BE49-F238E27FC236}">
                <a16:creationId xmlns:a16="http://schemas.microsoft.com/office/drawing/2014/main" id="{A2815E5E-8A3A-A94F-2B9A-DAFA12F25A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093" y="757083"/>
            <a:ext cx="9141814" cy="5142271"/>
          </a:xfrm>
        </p:spPr>
      </p:pic>
    </p:spTree>
    <p:extLst>
      <p:ext uri="{BB962C8B-B14F-4D97-AF65-F5344CB8AC3E}">
        <p14:creationId xmlns:p14="http://schemas.microsoft.com/office/powerpoint/2010/main" val="1568287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عنصر نائب للمحتوى 4">
            <a:extLst>
              <a:ext uri="{FF2B5EF4-FFF2-40B4-BE49-F238E27FC236}">
                <a16:creationId xmlns:a16="http://schemas.microsoft.com/office/drawing/2014/main" id="{E4A315EA-7612-3152-8FFF-2D02B3BB93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43" y="446030"/>
            <a:ext cx="10606113" cy="5965939"/>
          </a:xfrm>
        </p:spPr>
      </p:pic>
    </p:spTree>
    <p:extLst>
      <p:ext uri="{BB962C8B-B14F-4D97-AF65-F5344CB8AC3E}">
        <p14:creationId xmlns:p14="http://schemas.microsoft.com/office/powerpoint/2010/main" val="421439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عنصر نائب للمحتوى 4">
            <a:extLst>
              <a:ext uri="{FF2B5EF4-FFF2-40B4-BE49-F238E27FC236}">
                <a16:creationId xmlns:a16="http://schemas.microsoft.com/office/drawing/2014/main" id="{0DFAC4B1-C3F5-9308-67E6-EFE7D07DFF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500" y="479311"/>
            <a:ext cx="10487781" cy="5899377"/>
          </a:xfrm>
        </p:spPr>
      </p:pic>
    </p:spTree>
    <p:extLst>
      <p:ext uri="{BB962C8B-B14F-4D97-AF65-F5344CB8AC3E}">
        <p14:creationId xmlns:p14="http://schemas.microsoft.com/office/powerpoint/2010/main" val="4206654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6FA7E-7C9F-C8F7-3D5B-1014ACBB1B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عنصر نائب للمحتوى 3">
            <a:extLst>
              <a:ext uri="{FF2B5EF4-FFF2-40B4-BE49-F238E27FC236}">
                <a16:creationId xmlns:a16="http://schemas.microsoft.com/office/drawing/2014/main" id="{4D1BC9E1-75F2-3D9E-083B-45639BBB4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629" y="409291"/>
            <a:ext cx="10736742" cy="6039417"/>
          </a:xfrm>
        </p:spPr>
      </p:pic>
    </p:spTree>
    <p:extLst>
      <p:ext uri="{BB962C8B-B14F-4D97-AF65-F5344CB8AC3E}">
        <p14:creationId xmlns:p14="http://schemas.microsoft.com/office/powerpoint/2010/main" val="1028162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4BAE27-F823-D2CD-0C2A-85A40941D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عنصر نائب للمحتوى 3">
            <a:extLst>
              <a:ext uri="{FF2B5EF4-FFF2-40B4-BE49-F238E27FC236}">
                <a16:creationId xmlns:a16="http://schemas.microsoft.com/office/drawing/2014/main" id="{E0B5FFF2-C50E-D25A-099B-065ECDC561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40" y="193560"/>
            <a:ext cx="11089520" cy="6237855"/>
          </a:xfrm>
        </p:spPr>
      </p:pic>
    </p:spTree>
    <p:extLst>
      <p:ext uri="{BB962C8B-B14F-4D97-AF65-F5344CB8AC3E}">
        <p14:creationId xmlns:p14="http://schemas.microsoft.com/office/powerpoint/2010/main" val="3911870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DE993-1559-A048-31B2-AC457A984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عنصر نائب للمحتوى 3">
            <a:extLst>
              <a:ext uri="{FF2B5EF4-FFF2-40B4-BE49-F238E27FC236}">
                <a16:creationId xmlns:a16="http://schemas.microsoft.com/office/drawing/2014/main" id="{4A19ED3F-D495-3EE3-BE2A-330ADB311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789" y="2137583"/>
            <a:ext cx="8709799" cy="2924274"/>
          </a:xfrm>
        </p:spPr>
      </p:pic>
    </p:spTree>
    <p:extLst>
      <p:ext uri="{BB962C8B-B14F-4D97-AF65-F5344CB8AC3E}">
        <p14:creationId xmlns:p14="http://schemas.microsoft.com/office/powerpoint/2010/main" val="2366957905"/>
      </p:ext>
    </p:extLst>
  </p:cSld>
  <p:clrMapOvr>
    <a:masterClrMapping/>
  </p:clrMapOvr>
</p:sld>
</file>

<file path=ppt/theme/theme1.xml><?xml version="1.0" encoding="utf-8"?>
<a:theme xmlns:a="http://schemas.openxmlformats.org/drawingml/2006/main" name="قطرة">
  <a:themeElements>
    <a:clrScheme name="قطرة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قطرة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قطرة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TM04033925[[fn=قطرة]]</Template>
  <TotalTime>43</TotalTime>
  <Words>30</Words>
  <Application>Microsoft Office PowerPoint</Application>
  <PresentationFormat>شاشة عريضة</PresentationFormat>
  <Paragraphs>5</Paragraphs>
  <Slides>10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2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10</vt:i4>
      </vt:variant>
    </vt:vector>
  </HeadingPairs>
  <TitlesOfParts>
    <vt:vector size="13" baseType="lpstr">
      <vt:lpstr>Arial</vt:lpstr>
      <vt:lpstr>Tw Cen MT</vt:lpstr>
      <vt:lpstr>قطرة</vt:lpstr>
      <vt:lpstr>Elcat ALGORITHM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Elcat ALGORITHM</dc:title>
  <dc:creator>Anas Al-Dharei</dc:creator>
  <cp:lastModifiedBy>Anas Al-Dharei</cp:lastModifiedBy>
  <cp:revision>2</cp:revision>
  <dcterms:created xsi:type="dcterms:W3CDTF">2024-02-13T06:27:36Z</dcterms:created>
  <dcterms:modified xsi:type="dcterms:W3CDTF">2024-02-13T22:03:11Z</dcterms:modified>
</cp:coreProperties>
</file>

<file path=docProps/thumbnail.jpeg>
</file>